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60" r:id="rId6"/>
    <p:sldId id="262" r:id="rId7"/>
    <p:sldId id="265" r:id="rId8"/>
    <p:sldId id="278" r:id="rId9"/>
    <p:sldId id="270" r:id="rId10"/>
    <p:sldId id="277" r:id="rId11"/>
    <p:sldId id="271" r:id="rId12"/>
    <p:sldId id="279" r:id="rId13"/>
    <p:sldId id="280" r:id="rId14"/>
    <p:sldId id="283" r:id="rId15"/>
    <p:sldId id="281" r:id="rId16"/>
    <p:sldId id="282" r:id="rId17"/>
    <p:sldId id="284" r:id="rId18"/>
    <p:sldId id="274" r:id="rId19"/>
    <p:sldId id="287" r:id="rId20"/>
    <p:sldId id="289" r:id="rId21"/>
    <p:sldId id="28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792C2-1A7B-4ADA-AD85-E75C42AE8B2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5696D-55D2-4916-B0A4-B8D799736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9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5696D-55D2-4916-B0A4-B8D7997361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7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FC6B6-C91C-33EF-7E29-A6D12DF6B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9A63F0-4AA6-4264-7AC3-6AADB653F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E8A68-245F-68FF-694D-0A2BEBF7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5E821-FA3B-F76D-5ED9-9B614709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B5732-D292-E9B5-9B60-CC5AF4D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4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3B41B-595F-B3AB-76B6-B0C301EA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3001E3-D887-E754-F1B7-096C57C01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2DE40-5DC0-AE07-2E19-4F3BF2ED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05853-E49E-C6F3-C0EF-81D6AD04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B1AC5-2C9D-6A6E-9E42-AC0C0448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2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550F2E-FACB-104E-D10C-A1A11D124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83FD6-F2BF-E82B-B7E8-CC1F9856C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EA45C-9CA2-9F78-5B31-4ADA2B86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7DD97-7E9E-74CF-E73B-AF7D60F9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BC8AC-84A6-A3D4-ED17-62A5C298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2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A09F-ABD9-37E0-4E7A-78E5158D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172DB-22AD-650F-A7DF-F068FACA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11526-299B-A7B9-B530-25F24BAC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9255C-6E02-607B-9651-30557197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81005-DD43-69BC-5D9A-CDB6B24E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1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66E85-C798-9A98-DE5E-EEB640ED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ADD3BE-5C7D-2C6B-8FAF-096653BF1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4DACA-C226-2D3B-7519-9FDC0C59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D1A4C-10F9-5238-0B88-8C3E835B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55E0F-601E-F243-550E-3FF3196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2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EF784-E2C9-B285-B627-3896059E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4401F-93B3-6F5F-9BFC-1C5931357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4B1755-1D4A-FD3C-88CA-97F0A4C60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6A556B-507B-C90B-3BD5-A17CE3CD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9B12A-C14E-2961-4EBF-2E9A02F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726923-470F-FADF-BAB4-BD74EA0E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4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45036-C2B7-0871-C1C5-C89BBC0C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A5B18-499F-5324-F495-6D148BAFC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6A9864-B398-596D-521B-610E79062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C0643-533A-0DCC-B831-CEEC53F64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3B3088-03D4-3CBD-CD2D-15E1FECAB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7260D0-59A6-19BA-2773-E9D7AA4A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5B9B9-A5BB-9E38-FF7E-325D8093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93DE79-2EAC-A6B8-D3D8-E42D2DD4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58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C52A4-518E-9161-BE6A-FC8B1929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1C957F-47A5-B8E3-FC6A-5D730692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D28FF-C434-77F0-201B-90A152E1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0B791-777A-00D4-3F3E-9CC1BE7E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9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AF38D-BF12-D92A-A112-4BE9E0F6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7A71D-1FE7-0EF2-2008-D3233555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E3360-2B44-A62E-33BC-E8B5E4FF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24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35477-A064-7777-C88E-BA1CFC21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6E9E60-777D-5F3B-8AAD-40AEC5A58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36C9F-6B34-B437-C378-FDAC2F3EB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1BC71-6D9B-7AE3-6937-0A8A6E17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30D776-3F8B-AB7D-DA97-B0EE6214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D10A8E-A171-F3E8-79BA-0F052BCD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56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68D1C-6408-2C15-2B81-525420D3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DED7E3-0F65-7AA0-B7CC-1E5A02840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1AE48B-203F-D655-7D1A-B5706AB68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7C811-774E-4507-C2A5-B1A98F9A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CA3B8-9CDC-40CA-1811-4DA03D55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B43EE0-2120-BC1E-03DA-03D11491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6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9BBBEA-02DB-BF1A-671F-06061744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4C06A-D5C6-9A1E-BBA4-68E933F82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51FE2-A8D8-A994-D919-0A7810001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D9C9-79B0-44A5-A0F9-FEDF3FBADF86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474916-F7BE-F430-5EF2-0EE40D093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7F867-1BAB-3521-0384-D9DE5B2DE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6545D-DD0B-4786-A912-920821FF7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1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6738C-B291-58F8-F62E-BA87718DB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60F711-C6B9-4939-F9BD-1AB72AA6E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부회장</a:t>
            </a:r>
            <a:r>
              <a:rPr lang="en-US" altLang="ko-KR" dirty="0"/>
              <a:t> </a:t>
            </a:r>
            <a:r>
              <a:rPr lang="ko-KR" altLang="en-US" dirty="0"/>
              <a:t>이승우</a:t>
            </a:r>
          </a:p>
        </p:txBody>
      </p:sp>
    </p:spTree>
    <p:extLst>
      <p:ext uri="{BB962C8B-B14F-4D97-AF65-F5344CB8AC3E}">
        <p14:creationId xmlns:p14="http://schemas.microsoft.com/office/powerpoint/2010/main" val="71489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24CCD-5522-6566-E034-C53B71B8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장착 및 상부 조립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11AC1-ABB0-1CE8-EE0A-65D0F5AB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모터 드라이버 배선 </a:t>
            </a:r>
            <a:r>
              <a:rPr lang="en-US" altLang="ko-KR" dirty="0"/>
              <a:t>(</a:t>
            </a:r>
            <a:r>
              <a:rPr lang="ko-KR" altLang="en-US" dirty="0"/>
              <a:t>십자 드라이버로 해야함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5E1849-A1A0-94A7-6271-A398FAC50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2700000" cy="3600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AED7A4A-D66B-998F-70BC-84B512D36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576963"/>
            <a:ext cx="270000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509CF9-358B-E704-B9ED-2E779F3DC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429" y="2576963"/>
            <a:ext cx="2568371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E64E9-404F-CB71-6B4A-897FD339D5C1}"/>
              </a:ext>
            </a:extLst>
          </p:cNvPr>
          <p:cNvSpPr txBox="1"/>
          <p:nvPr/>
        </p:nvSpPr>
        <p:spPr>
          <a:xfrm>
            <a:off x="2080200" y="4210951"/>
            <a:ext cx="252000" cy="21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/>
              <a:t>R</a:t>
            </a:r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FF35-09CB-0D94-ABDE-CCFD4C5F1AFD}"/>
              </a:ext>
            </a:extLst>
          </p:cNvPr>
          <p:cNvSpPr txBox="1"/>
          <p:nvPr/>
        </p:nvSpPr>
        <p:spPr>
          <a:xfrm>
            <a:off x="1775400" y="4210951"/>
            <a:ext cx="252000" cy="21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/>
              <a:t>L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C1C77-C3F5-DD85-1632-5002BA250395}"/>
              </a:ext>
            </a:extLst>
          </p:cNvPr>
          <p:cNvSpPr txBox="1"/>
          <p:nvPr/>
        </p:nvSpPr>
        <p:spPr>
          <a:xfrm>
            <a:off x="9486509" y="4426951"/>
            <a:ext cx="252000" cy="21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/>
              <a:t>L</a:t>
            </a:r>
            <a:endParaRPr lang="ko-KR" alt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6948D-76C7-ECFD-93CB-D752A9826DBD}"/>
              </a:ext>
            </a:extLst>
          </p:cNvPr>
          <p:cNvSpPr txBox="1"/>
          <p:nvPr/>
        </p:nvSpPr>
        <p:spPr>
          <a:xfrm>
            <a:off x="10290600" y="4426951"/>
            <a:ext cx="252000" cy="21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/>
              <a:t>R</a:t>
            </a:r>
            <a:endParaRPr lang="ko-KR" alt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3B4C1-474F-A40D-3EF9-F8E9028EB0BE}"/>
              </a:ext>
            </a:extLst>
          </p:cNvPr>
          <p:cNvSpPr txBox="1"/>
          <p:nvPr/>
        </p:nvSpPr>
        <p:spPr>
          <a:xfrm>
            <a:off x="1355308" y="6176963"/>
            <a:ext cx="1665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전선 위치 주의</a:t>
            </a:r>
            <a:r>
              <a:rPr lang="en-US" altLang="ko-KR" sz="1500" dirty="0">
                <a:solidFill>
                  <a:srgbClr val="FF0000"/>
                </a:solidFill>
              </a:rPr>
              <a:t>!!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143C6-F346-01C1-D3CC-50D1139E94C1}"/>
              </a:ext>
            </a:extLst>
          </p:cNvPr>
          <p:cNvSpPr txBox="1"/>
          <p:nvPr/>
        </p:nvSpPr>
        <p:spPr>
          <a:xfrm>
            <a:off x="4289595" y="6215876"/>
            <a:ext cx="3612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피복 벗긴 전선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드라이버 이용해서 고정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9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24CCD-5522-6566-E034-C53B71B8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장착 및 상부 조립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11AC1-ABB0-1CE8-EE0A-65D0F5AB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en-US" altLang="ko-KR" dirty="0"/>
              <a:t>,</a:t>
            </a:r>
            <a:r>
              <a:rPr lang="ko-KR" altLang="en-US" dirty="0"/>
              <a:t> 빵 판</a:t>
            </a:r>
            <a:r>
              <a:rPr lang="en-US" altLang="ko-KR" dirty="0"/>
              <a:t>,</a:t>
            </a:r>
            <a:r>
              <a:rPr lang="ko-KR" altLang="en-US" dirty="0"/>
              <a:t> 배터리 소켓 그림과 같이 장착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accent5"/>
                </a:solidFill>
              </a:rPr>
              <a:t>(</a:t>
            </a:r>
            <a:r>
              <a:rPr lang="ko-KR" altLang="en-US" sz="1800" dirty="0">
                <a:solidFill>
                  <a:schemeClr val="accent5"/>
                </a:solidFill>
              </a:rPr>
              <a:t>양면 테이프 이용</a:t>
            </a:r>
            <a:r>
              <a:rPr lang="en-US" altLang="ko-KR" sz="1800" dirty="0">
                <a:solidFill>
                  <a:schemeClr val="accent5"/>
                </a:solidFill>
              </a:rPr>
              <a:t>)</a:t>
            </a:r>
            <a:br>
              <a:rPr lang="en-US" altLang="ko-KR" dirty="0"/>
            </a:br>
            <a:endParaRPr lang="ko-KR" altLang="en-US" sz="1800" dirty="0">
              <a:solidFill>
                <a:srgbClr val="C00000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495E6A8-C4CB-BA5D-9972-B551836F2E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576963"/>
            <a:ext cx="27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744A1-F13A-93B3-6DA0-BF3CC2FF7FF2}"/>
              </a:ext>
            </a:extLst>
          </p:cNvPr>
          <p:cNvSpPr txBox="1"/>
          <p:nvPr/>
        </p:nvSpPr>
        <p:spPr>
          <a:xfrm>
            <a:off x="4840696" y="6176963"/>
            <a:ext cx="2510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바퀴에 걸리지 않도록 주의</a:t>
            </a:r>
            <a:r>
              <a:rPr lang="en-US" altLang="ko-KR" sz="1500" dirty="0">
                <a:solidFill>
                  <a:srgbClr val="FF0000"/>
                </a:solidFill>
              </a:rPr>
              <a:t>!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028CF9F-F96E-213F-1135-830F2B57D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6A4B-B1F1-3D63-4689-8387DE1E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장착 및 상부 조립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37196-01A8-3D85-30FC-CC24CFDE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배터리 소켓 스위치 연결</a:t>
            </a:r>
            <a:br>
              <a:rPr lang="en-US" altLang="ko-KR" dirty="0"/>
            </a:b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88EFF00-B80A-1ABD-B00D-C13EE8579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2700000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AFD9B-839C-AAD1-BDED-EE46A3B1F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02" y="2576963"/>
            <a:ext cx="270000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1BB15-E6BA-A2F5-FA04-EBFA1B0004AF}"/>
              </a:ext>
            </a:extLst>
          </p:cNvPr>
          <p:cNvSpPr txBox="1"/>
          <p:nvPr/>
        </p:nvSpPr>
        <p:spPr>
          <a:xfrm>
            <a:off x="8357357" y="1678497"/>
            <a:ext cx="2904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중요</a:t>
            </a:r>
            <a:r>
              <a:rPr lang="en-US" altLang="ko-KR" sz="2400" dirty="0">
                <a:solidFill>
                  <a:srgbClr val="FF0000"/>
                </a:solidFill>
              </a:rPr>
              <a:t>) + </a:t>
            </a:r>
            <a:r>
              <a:rPr lang="ko-KR" altLang="en-US" sz="2400" dirty="0" err="1">
                <a:solidFill>
                  <a:srgbClr val="FF0000"/>
                </a:solidFill>
              </a:rPr>
              <a:t>빨간선</a:t>
            </a:r>
            <a:r>
              <a:rPr lang="en-US" altLang="ko-KR" sz="2400" dirty="0">
                <a:solidFill>
                  <a:srgbClr val="FF0000"/>
                </a:solidFill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</a:rPr>
              <a:t>만</a:t>
            </a:r>
            <a:r>
              <a:rPr lang="en-US" altLang="ko-KR" sz="2400" dirty="0">
                <a:solidFill>
                  <a:srgbClr val="FF0000"/>
                </a:solidFill>
              </a:rPr>
              <a:t>’</a:t>
            </a:r>
          </a:p>
          <a:p>
            <a:r>
              <a:rPr lang="ko-KR" altLang="en-US" sz="2400" dirty="0">
                <a:solidFill>
                  <a:srgbClr val="FF0000"/>
                </a:solidFill>
              </a:rPr>
              <a:t>연결합니다</a:t>
            </a:r>
            <a:r>
              <a:rPr lang="en-US" altLang="ko-KR" sz="2400" dirty="0">
                <a:solidFill>
                  <a:srgbClr val="FF0000"/>
                </a:solidFill>
              </a:rPr>
              <a:t>!!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3D8D4-CB4F-3893-44BC-AACBCDBE6E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1" y="2576963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7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6A4B-B1F1-3D63-4689-8387DE1E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부품 장착 및 배선 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37196-01A8-3D85-30FC-CC24CFDE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배터리 </a:t>
            </a:r>
            <a:r>
              <a:rPr lang="ko-KR" altLang="en-US" dirty="0" err="1"/>
              <a:t>소캣</a:t>
            </a:r>
            <a:r>
              <a:rPr lang="ko-KR" altLang="en-US" dirty="0"/>
              <a:t> 스위치 연결 </a:t>
            </a:r>
            <a:r>
              <a:rPr lang="en-US" altLang="ko-KR" sz="1800" dirty="0"/>
              <a:t>(</a:t>
            </a:r>
            <a:r>
              <a:rPr lang="ko-KR" altLang="en-US" sz="1800" dirty="0"/>
              <a:t>수수 케이블 </a:t>
            </a:r>
            <a:r>
              <a:rPr lang="en-US" altLang="ko-KR" sz="1800" dirty="0"/>
              <a:t>1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  <p:pic>
        <p:nvPicPr>
          <p:cNvPr id="5" name="그림 4" descr="액세서리이(가) 표시된 사진&#10;&#10;자동 생성된 설명">
            <a:extLst>
              <a:ext uri="{FF2B5EF4-FFF2-40B4-BE49-F238E27FC236}">
                <a16:creationId xmlns:a16="http://schemas.microsoft.com/office/drawing/2014/main" id="{49AB0A6F-CC57-5753-DD2B-5574A96AA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99" y="2576963"/>
            <a:ext cx="2700000" cy="3600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8BD8E5B-5839-2B41-EE08-03C73AC86086}"/>
              </a:ext>
            </a:extLst>
          </p:cNvPr>
          <p:cNvGrpSpPr/>
          <p:nvPr/>
        </p:nvGrpSpPr>
        <p:grpSpPr>
          <a:xfrm>
            <a:off x="838199" y="2576963"/>
            <a:ext cx="2700000" cy="3600000"/>
            <a:chOff x="838199" y="2576963"/>
            <a:chExt cx="2700000" cy="3600000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E3AC29-8DD3-83D4-30D0-F9A3B307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76963"/>
              <a:ext cx="2700000" cy="3600000"/>
            </a:xfrm>
            <a:prstGeom prst="rect">
              <a:avLst/>
            </a:prstGeom>
          </p:spPr>
        </p:pic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5AFECF7A-98BD-E6A4-668A-F262EE3E8034}"/>
                </a:ext>
              </a:extLst>
            </p:cNvPr>
            <p:cNvSpPr/>
            <p:nvPr/>
          </p:nvSpPr>
          <p:spPr>
            <a:xfrm>
              <a:off x="1624338" y="4001294"/>
              <a:ext cx="900000" cy="900000"/>
            </a:xfrm>
            <a:prstGeom prst="donut">
              <a:avLst>
                <a:gd name="adj" fmla="val 11792"/>
              </a:avLst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4F5EC8EB-2BB2-65DB-846D-22567A360AF1}"/>
                </a:ext>
              </a:extLst>
            </p:cNvPr>
            <p:cNvSpPr/>
            <p:nvPr/>
          </p:nvSpPr>
          <p:spPr>
            <a:xfrm rot="20257322">
              <a:off x="1965803" y="4210127"/>
              <a:ext cx="108000" cy="180000"/>
            </a:xfrm>
            <a:prstGeom prst="downArrow">
              <a:avLst/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09AEF68F-0DB4-DE3E-C872-AB69BC8AFF80}"/>
                </a:ext>
              </a:extLst>
            </p:cNvPr>
            <p:cNvSpPr/>
            <p:nvPr/>
          </p:nvSpPr>
          <p:spPr>
            <a:xfrm rot="15440797">
              <a:off x="2233842" y="4359366"/>
              <a:ext cx="108000" cy="180000"/>
            </a:xfrm>
            <a:prstGeom prst="downArrow">
              <a:avLst/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FB5E65-A499-13C9-F2AC-4342C9B3B042}"/>
              </a:ext>
            </a:extLst>
          </p:cNvPr>
          <p:cNvSpPr txBox="1"/>
          <p:nvPr/>
        </p:nvSpPr>
        <p:spPr>
          <a:xfrm>
            <a:off x="718885" y="621929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홈에 전선을 고정시킵니다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EF1BA-5FEC-1A6E-9CEB-342A886E0673}"/>
              </a:ext>
            </a:extLst>
          </p:cNvPr>
          <p:cNvSpPr txBox="1"/>
          <p:nvPr/>
        </p:nvSpPr>
        <p:spPr>
          <a:xfrm>
            <a:off x="7522286" y="2576963"/>
            <a:ext cx="4423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검정선과 스위치를 연결하고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en-US" sz="2400" dirty="0"/>
              <a:t>잘라 둔 나머지 점퍼 케이블과 </a:t>
            </a:r>
            <a:br>
              <a:rPr lang="en-US" altLang="ko-KR" sz="2400" dirty="0"/>
            </a:br>
            <a:r>
              <a:rPr lang="ko-KR" altLang="en-US" sz="2400" dirty="0"/>
              <a:t>스위치를 연결합니다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386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29218-13DB-500E-6B69-8F35FD9D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부품 장착 및 배선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27081-F593-0093-9F7B-7D72CA1E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블루투스 및 배터리 연결 </a:t>
            </a:r>
            <a:r>
              <a:rPr lang="en-US" altLang="ko-KR" sz="1500" dirty="0"/>
              <a:t>(</a:t>
            </a:r>
            <a:r>
              <a:rPr lang="ko-KR" altLang="en-US" sz="1500" dirty="0"/>
              <a:t>수수 케이블 </a:t>
            </a:r>
            <a:r>
              <a:rPr lang="en-US" altLang="ko-KR" sz="1500" dirty="0"/>
              <a:t>5</a:t>
            </a:r>
            <a:r>
              <a:rPr lang="ko-KR" altLang="en-US" sz="1500" dirty="0"/>
              <a:t>개</a:t>
            </a:r>
            <a:r>
              <a:rPr lang="en-US" altLang="ko-KR" sz="15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1EF1B-FAA6-5C50-6EBD-B1D84BDEEADB}"/>
              </a:ext>
            </a:extLst>
          </p:cNvPr>
          <p:cNvSpPr txBox="1"/>
          <p:nvPr/>
        </p:nvSpPr>
        <p:spPr>
          <a:xfrm>
            <a:off x="7851913" y="2609566"/>
            <a:ext cx="3954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검정 선</a:t>
            </a:r>
            <a:r>
              <a:rPr lang="en-US" altLang="ko-KR" dirty="0"/>
              <a:t>(-):</a:t>
            </a:r>
            <a:br>
              <a:rPr lang="en-US" altLang="ko-KR" dirty="0"/>
            </a:b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GND, </a:t>
            </a:r>
            <a:r>
              <a:rPr lang="ko-KR" altLang="en-US" dirty="0"/>
              <a:t>블루투스 </a:t>
            </a:r>
            <a:r>
              <a:rPr lang="en-US" altLang="ko-KR" dirty="0"/>
              <a:t>GND</a:t>
            </a:r>
          </a:p>
          <a:p>
            <a:endParaRPr lang="en-US" altLang="ko-KR" dirty="0"/>
          </a:p>
          <a:p>
            <a:r>
              <a:rPr lang="ko-KR" altLang="en-US" dirty="0"/>
              <a:t>빨간 선</a:t>
            </a:r>
            <a:r>
              <a:rPr lang="en-US" altLang="ko-KR" dirty="0"/>
              <a:t>(+):</a:t>
            </a:r>
            <a:br>
              <a:rPr lang="en-US" altLang="ko-KR" dirty="0"/>
            </a:b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VIN, </a:t>
            </a:r>
            <a:r>
              <a:rPr lang="ko-KR" altLang="en-US" dirty="0"/>
              <a:t>블루투스 </a:t>
            </a:r>
            <a:r>
              <a:rPr lang="en-US" altLang="ko-KR" dirty="0"/>
              <a:t>VCC</a:t>
            </a:r>
          </a:p>
          <a:p>
            <a:endParaRPr lang="en-US" altLang="ko-KR" dirty="0"/>
          </a:p>
          <a:p>
            <a:r>
              <a:rPr lang="ko-KR" altLang="en-US" dirty="0"/>
              <a:t>블루투스 </a:t>
            </a:r>
            <a:r>
              <a:rPr lang="en-US" altLang="ko-KR" dirty="0"/>
              <a:t>TXD: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ko-KR" altLang="en-US" dirty="0"/>
              <a:t>블루투스 </a:t>
            </a:r>
            <a:r>
              <a:rPr lang="en-US" altLang="ko-KR" dirty="0"/>
              <a:t>RXD: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2CB9B-E913-2632-F926-834CF5FB5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" r="3989"/>
          <a:stretch/>
        </p:blipFill>
        <p:spPr>
          <a:xfrm>
            <a:off x="838200" y="2576963"/>
            <a:ext cx="69246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6A4B-B1F1-3D63-4689-8387DE1E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부품 장착 및 배선  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37196-01A8-3D85-30FC-CC24CFDE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드라이버 연결 </a:t>
            </a:r>
            <a:r>
              <a:rPr lang="en-US" altLang="ko-KR" sz="1800" dirty="0"/>
              <a:t>(</a:t>
            </a:r>
            <a:r>
              <a:rPr lang="ko-KR" altLang="en-US" sz="1800" dirty="0"/>
              <a:t>암수 케이블 </a:t>
            </a:r>
            <a:r>
              <a:rPr lang="en-US" altLang="ko-KR" sz="1800" dirty="0"/>
              <a:t>6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BF1FA-757E-B9D4-E279-BB850DD9DF68}"/>
              </a:ext>
            </a:extLst>
          </p:cNvPr>
          <p:cNvSpPr txBox="1"/>
          <p:nvPr/>
        </p:nvSpPr>
        <p:spPr>
          <a:xfrm>
            <a:off x="8665277" y="617696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전체 배선도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38CCB-4A2A-EE01-BF13-0442C5560003}"/>
              </a:ext>
            </a:extLst>
          </p:cNvPr>
          <p:cNvSpPr txBox="1"/>
          <p:nvPr/>
        </p:nvSpPr>
        <p:spPr>
          <a:xfrm>
            <a:off x="1279170" y="619166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모터 드라이버 배선도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89E11E-ADB2-803D-DCBF-7424FDE2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6963"/>
            <a:ext cx="2902555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95527-E78F-DA32-0A6C-DD61713647EF}"/>
              </a:ext>
            </a:extLst>
          </p:cNvPr>
          <p:cNvSpPr txBox="1"/>
          <p:nvPr/>
        </p:nvSpPr>
        <p:spPr>
          <a:xfrm>
            <a:off x="3704834" y="2576963"/>
            <a:ext cx="3954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드라이버 </a:t>
            </a:r>
            <a:r>
              <a:rPr lang="en-US" altLang="ko-KR" dirty="0"/>
              <a:t>A-1A: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r>
              <a:rPr lang="ko-KR" altLang="en-US" dirty="0"/>
              <a:t>모터 드라이버 </a:t>
            </a:r>
            <a:r>
              <a:rPr lang="en-US" altLang="ko-KR" dirty="0"/>
              <a:t>A-1B: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</a:p>
          <a:p>
            <a:br>
              <a:rPr lang="en-US" altLang="ko-KR" dirty="0"/>
            </a:br>
            <a:r>
              <a:rPr lang="ko-KR" altLang="en-US" dirty="0"/>
              <a:t>모터 드라이버 </a:t>
            </a:r>
            <a:r>
              <a:rPr lang="en-US" altLang="ko-KR" dirty="0"/>
              <a:t>B-1A: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</a:p>
          <a:p>
            <a:r>
              <a:rPr lang="ko-KR" altLang="en-US" dirty="0"/>
              <a:t>모터 드라이버 </a:t>
            </a:r>
            <a:r>
              <a:rPr lang="en-US" altLang="ko-KR" dirty="0"/>
              <a:t>B-1B: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</a:p>
          <a:p>
            <a:endParaRPr lang="en-US" altLang="ko-KR" dirty="0"/>
          </a:p>
          <a:p>
            <a:r>
              <a:rPr lang="ko-KR" altLang="en-US" dirty="0"/>
              <a:t>모터 드라이버 </a:t>
            </a:r>
            <a:r>
              <a:rPr lang="en-US" altLang="ko-KR" dirty="0"/>
              <a:t>GND: (+) </a:t>
            </a:r>
            <a:r>
              <a:rPr lang="ko-KR" altLang="en-US" dirty="0"/>
              <a:t>선에 연결</a:t>
            </a:r>
            <a:endParaRPr lang="en-US" altLang="ko-KR" dirty="0"/>
          </a:p>
          <a:p>
            <a:r>
              <a:rPr lang="ko-KR" altLang="en-US" dirty="0"/>
              <a:t>모터 드라이버 </a:t>
            </a:r>
            <a:r>
              <a:rPr lang="en-US" altLang="ko-KR" dirty="0"/>
              <a:t>VCC:  (-) </a:t>
            </a:r>
            <a:r>
              <a:rPr lang="ko-KR" altLang="en-US" dirty="0"/>
              <a:t>선에 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A3E37-5B00-D3E9-D9C7-9C1D32EE0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" r="2573"/>
          <a:stretch/>
        </p:blipFill>
        <p:spPr>
          <a:xfrm>
            <a:off x="7376146" y="2576963"/>
            <a:ext cx="39988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4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28AF7-B5DB-147A-B8F9-0817C7D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작동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1791B-E889-521B-01D2-816F9C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742"/>
            <a:ext cx="10515600" cy="4351338"/>
          </a:xfrm>
        </p:spPr>
        <p:txBody>
          <a:bodyPr/>
          <a:lstStyle/>
          <a:p>
            <a:r>
              <a:rPr lang="ko-KR" altLang="en-US" dirty="0"/>
              <a:t>포트 및 보드 설정 </a:t>
            </a:r>
            <a:r>
              <a:rPr lang="en-US" altLang="ko-KR" dirty="0"/>
              <a:t>(</a:t>
            </a:r>
            <a:r>
              <a:rPr lang="ko-KR" altLang="en-US" dirty="0"/>
              <a:t>맥북 </a:t>
            </a:r>
            <a:r>
              <a:rPr lang="en-US" altLang="ko-KR" dirty="0"/>
              <a:t>C </a:t>
            </a:r>
            <a:r>
              <a:rPr lang="ko-KR" altLang="en-US" dirty="0"/>
              <a:t>젠더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9A0CF8-3BFC-EC42-6062-A85B7D6CA486}"/>
              </a:ext>
            </a:extLst>
          </p:cNvPr>
          <p:cNvGrpSpPr/>
          <p:nvPr/>
        </p:nvGrpSpPr>
        <p:grpSpPr>
          <a:xfrm>
            <a:off x="838201" y="2173746"/>
            <a:ext cx="2571750" cy="1883904"/>
            <a:chOff x="878550" y="2811379"/>
            <a:chExt cx="2571750" cy="18839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9E741B-4F61-16EB-FDC4-04DA6CBCB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479" t="14101" r="24773" b="32231"/>
            <a:stretch/>
          </p:blipFill>
          <p:spPr>
            <a:xfrm>
              <a:off x="878550" y="2895918"/>
              <a:ext cx="2571750" cy="1799365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DCFAF157-BD73-7BDD-6AC0-F5E6ABD286AD}"/>
                </a:ext>
              </a:extLst>
            </p:cNvPr>
            <p:cNvSpPr/>
            <p:nvPr/>
          </p:nvSpPr>
          <p:spPr>
            <a:xfrm>
              <a:off x="1134794" y="2811379"/>
              <a:ext cx="275205" cy="270478"/>
            </a:xfrm>
            <a:prstGeom prst="donut">
              <a:avLst>
                <a:gd name="adj" fmla="val 11792"/>
              </a:avLst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EFD949FB-62D3-4CC0-FAC4-C68B68075B4C}"/>
                </a:ext>
              </a:extLst>
            </p:cNvPr>
            <p:cNvSpPr/>
            <p:nvPr/>
          </p:nvSpPr>
          <p:spPr>
            <a:xfrm>
              <a:off x="1173869" y="3514215"/>
              <a:ext cx="275205" cy="270478"/>
            </a:xfrm>
            <a:prstGeom prst="donut">
              <a:avLst>
                <a:gd name="adj" fmla="val 11792"/>
              </a:avLst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E6A6A9AB-D137-7675-4CB7-1E2627C7000B}"/>
                </a:ext>
              </a:extLst>
            </p:cNvPr>
            <p:cNvSpPr/>
            <p:nvPr/>
          </p:nvSpPr>
          <p:spPr>
            <a:xfrm>
              <a:off x="2179708" y="3606468"/>
              <a:ext cx="539071" cy="270479"/>
            </a:xfrm>
            <a:prstGeom prst="donut">
              <a:avLst>
                <a:gd name="adj" fmla="val 11792"/>
              </a:avLst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08853C-F1F7-5ABD-90D4-43A863EFED39}"/>
              </a:ext>
            </a:extLst>
          </p:cNvPr>
          <p:cNvGrpSpPr/>
          <p:nvPr/>
        </p:nvGrpSpPr>
        <p:grpSpPr>
          <a:xfrm>
            <a:off x="3801756" y="2258285"/>
            <a:ext cx="2294244" cy="2880000"/>
            <a:chOff x="5923545" y="2258285"/>
            <a:chExt cx="2294244" cy="288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EC0195-8170-38AD-ECFD-6434894EF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94" t="14297" r="29978" b="7328"/>
            <a:stretch/>
          </p:blipFill>
          <p:spPr>
            <a:xfrm>
              <a:off x="5923545" y="2258285"/>
              <a:ext cx="2294244" cy="2880000"/>
            </a:xfrm>
            <a:prstGeom prst="rect">
              <a:avLst/>
            </a:prstGeom>
          </p:spPr>
        </p:pic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C29496C7-ED58-9ED5-D7EF-18747BCC982D}"/>
                </a:ext>
              </a:extLst>
            </p:cNvPr>
            <p:cNvSpPr/>
            <p:nvPr/>
          </p:nvSpPr>
          <p:spPr>
            <a:xfrm>
              <a:off x="6086519" y="2272784"/>
              <a:ext cx="939121" cy="470416"/>
            </a:xfrm>
            <a:prstGeom prst="donut">
              <a:avLst>
                <a:gd name="adj" fmla="val 11792"/>
              </a:avLst>
            </a:prstGeom>
            <a:solidFill>
              <a:srgbClr val="FF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2AB91F-4E36-A7BB-1791-CC3103B21070}"/>
              </a:ext>
            </a:extLst>
          </p:cNvPr>
          <p:cNvSpPr txBox="1"/>
          <p:nvPr/>
        </p:nvSpPr>
        <p:spPr>
          <a:xfrm>
            <a:off x="725073" y="4142189"/>
            <a:ext cx="261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상단</a:t>
            </a:r>
            <a:endParaRPr lang="en-US" altLang="ko-KR" dirty="0"/>
          </a:p>
          <a:p>
            <a:r>
              <a:rPr lang="en-US" altLang="ko-KR" dirty="0"/>
              <a:t>Tools </a:t>
            </a:r>
            <a:r>
              <a:rPr lang="ko-KR" altLang="en-US" dirty="0"/>
              <a:t>ㄴ</a:t>
            </a:r>
            <a:r>
              <a:rPr lang="en-US" altLang="ko-KR" dirty="0"/>
              <a:t>-&gt; Port</a:t>
            </a:r>
          </a:p>
          <a:p>
            <a:r>
              <a:rPr lang="en-US" altLang="ko-KR" dirty="0"/>
              <a:t>-&gt; (Arduino Uno)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F7DDE-C609-2526-8FCD-F2247872E500}"/>
              </a:ext>
            </a:extLst>
          </p:cNvPr>
          <p:cNvSpPr txBox="1"/>
          <p:nvPr/>
        </p:nvSpPr>
        <p:spPr>
          <a:xfrm>
            <a:off x="3015943" y="5297805"/>
            <a:ext cx="386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상단</a:t>
            </a:r>
            <a:endParaRPr lang="en-US" altLang="ko-KR" dirty="0"/>
          </a:p>
          <a:p>
            <a:r>
              <a:rPr lang="en-US" altLang="ko-KR" dirty="0"/>
              <a:t>Select Board -&gt; Arduino Uno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3BDBB8-9811-FD98-DC7E-BD5464CBC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" t="867" r="24647" b="25470"/>
          <a:stretch/>
        </p:blipFill>
        <p:spPr>
          <a:xfrm>
            <a:off x="6487805" y="2272784"/>
            <a:ext cx="4362902" cy="267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B80A61-7005-119C-706F-27693D617482}"/>
              </a:ext>
            </a:extLst>
          </p:cNvPr>
          <p:cNvSpPr txBox="1"/>
          <p:nvPr/>
        </p:nvSpPr>
        <p:spPr>
          <a:xfrm>
            <a:off x="8064194" y="5138285"/>
            <a:ext cx="150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상단</a:t>
            </a:r>
            <a:endParaRPr lang="en-US" altLang="ko-KR" dirty="0"/>
          </a:p>
          <a:p>
            <a:r>
              <a:rPr lang="en-US" altLang="ko-KR" dirty="0"/>
              <a:t>Upload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6DB3E33E-3D7C-345A-B73A-7875D55AD935}"/>
              </a:ext>
            </a:extLst>
          </p:cNvPr>
          <p:cNvSpPr/>
          <p:nvPr/>
        </p:nvSpPr>
        <p:spPr>
          <a:xfrm>
            <a:off x="6702475" y="2507992"/>
            <a:ext cx="275205" cy="270478"/>
          </a:xfrm>
          <a:prstGeom prst="donut">
            <a:avLst>
              <a:gd name="adj" fmla="val 11792"/>
            </a:avLst>
          </a:prstGeom>
          <a:solidFill>
            <a:srgbClr val="FF0000">
              <a:alpha val="6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6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28AF7-B5DB-147A-B8F9-0817C7D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작동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1791B-E889-521B-01D2-816F9C3F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작성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5A3D1D-90E2-55C6-E763-9C09911E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0166"/>
            <a:ext cx="745411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0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1957-21A5-052F-484E-61B170FA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블루투스 작동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4168F-63A7-4173-44E2-85FC36FC3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96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소스코드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658716-0E1C-B64B-8AC9-3850BF89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208803"/>
            <a:ext cx="7012373" cy="3915772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95F290F-E8A6-07E1-4A9B-906B28A3C402}"/>
              </a:ext>
            </a:extLst>
          </p:cNvPr>
          <p:cNvSpPr/>
          <p:nvPr/>
        </p:nvSpPr>
        <p:spPr>
          <a:xfrm>
            <a:off x="7620389" y="2312988"/>
            <a:ext cx="360000" cy="360000"/>
          </a:xfrm>
          <a:prstGeom prst="donut">
            <a:avLst>
              <a:gd name="adj" fmla="val 11792"/>
            </a:avLst>
          </a:prstGeom>
          <a:solidFill>
            <a:srgbClr val="FF0000">
              <a:alpha val="6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5CA905D2-43FD-31F5-90B2-A9A080D5FA69}"/>
              </a:ext>
            </a:extLst>
          </p:cNvPr>
          <p:cNvSpPr/>
          <p:nvPr/>
        </p:nvSpPr>
        <p:spPr>
          <a:xfrm>
            <a:off x="6622580" y="4741864"/>
            <a:ext cx="1440000" cy="720000"/>
          </a:xfrm>
          <a:prstGeom prst="donut">
            <a:avLst>
              <a:gd name="adj" fmla="val 11792"/>
            </a:avLst>
          </a:prstGeom>
          <a:solidFill>
            <a:srgbClr val="FF0000">
              <a:alpha val="6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FFF1B-8013-8A23-C4E0-46AD3B82DE0F}"/>
              </a:ext>
            </a:extLst>
          </p:cNvPr>
          <p:cNvSpPr txBox="1"/>
          <p:nvPr/>
        </p:nvSpPr>
        <p:spPr>
          <a:xfrm>
            <a:off x="8046122" y="2531088"/>
            <a:ext cx="29953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우측 상단의 </a:t>
            </a:r>
            <a:br>
              <a:rPr lang="en-US" altLang="ko-KR" sz="2400" dirty="0"/>
            </a:br>
            <a:r>
              <a:rPr lang="en-US" altLang="ko-KR" sz="2400" dirty="0"/>
              <a:t>Serial </a:t>
            </a:r>
            <a:r>
              <a:rPr lang="en-US" altLang="ko-KR" sz="2400" dirty="0" err="1"/>
              <a:t>Monotor</a:t>
            </a:r>
            <a:r>
              <a:rPr lang="en-US" altLang="ko-KR" sz="2400" dirty="0"/>
              <a:t> </a:t>
            </a:r>
            <a:r>
              <a:rPr lang="ko-KR" altLang="en-US" sz="2400" dirty="0"/>
              <a:t>클릭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우측 하단에</a:t>
            </a:r>
            <a:endParaRPr lang="en-US" altLang="ko-KR" sz="2400" dirty="0"/>
          </a:p>
          <a:p>
            <a:r>
              <a:rPr lang="en-US" altLang="ko-KR" sz="2400" dirty="0"/>
              <a:t>No Line Ending,</a:t>
            </a:r>
          </a:p>
          <a:p>
            <a:r>
              <a:rPr lang="en-US" altLang="ko-KR" sz="2400" dirty="0"/>
              <a:t>9600 baud </a:t>
            </a:r>
            <a:r>
              <a:rPr lang="ko-KR" altLang="en-US" sz="24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35098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1957-21A5-052F-484E-61B170FA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블루투스 작동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4168F-63A7-4173-44E2-85FC36FC3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스마트폰에 블루투스 연결 앱 설치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C4D21-BAC5-AF47-427C-0B73E4B7342E}"/>
              </a:ext>
            </a:extLst>
          </p:cNvPr>
          <p:cNvSpPr txBox="1"/>
          <p:nvPr/>
        </p:nvSpPr>
        <p:spPr>
          <a:xfrm>
            <a:off x="6096000" y="2576963"/>
            <a:ext cx="4219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블루투스 </a:t>
            </a:r>
            <a:r>
              <a:rPr lang="en-US" altLang="ko-KR" dirty="0"/>
              <a:t>RC</a:t>
            </a:r>
            <a:r>
              <a:rPr lang="ko-KR" altLang="en-US" dirty="0"/>
              <a:t>카를 컨트롤 하기 위한 </a:t>
            </a:r>
            <a:br>
              <a:rPr lang="en-US" altLang="ko-KR" dirty="0"/>
            </a:br>
            <a:r>
              <a:rPr lang="ko-KR" altLang="en-US" dirty="0"/>
              <a:t>어플을 다운받아서 설치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블루투스 연결은 전부 </a:t>
            </a:r>
            <a:r>
              <a:rPr lang="ko-KR" altLang="en-US" dirty="0" err="1">
                <a:solidFill>
                  <a:srgbClr val="FF0000"/>
                </a:solidFill>
              </a:rPr>
              <a:t>튜터가</a:t>
            </a:r>
            <a:r>
              <a:rPr lang="ko-KR" altLang="en-US" dirty="0">
                <a:solidFill>
                  <a:srgbClr val="FF0000"/>
                </a:solidFill>
              </a:rPr>
              <a:t> 진행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1CE1D-C610-043A-8B5D-3DADA431FDAF}"/>
              </a:ext>
            </a:extLst>
          </p:cNvPr>
          <p:cNvSpPr txBox="1"/>
          <p:nvPr/>
        </p:nvSpPr>
        <p:spPr>
          <a:xfrm>
            <a:off x="5854139" y="5776853"/>
            <a:ext cx="624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 err="1"/>
              <a:t>어플명</a:t>
            </a:r>
            <a:r>
              <a:rPr lang="en-US" altLang="ko-KR" dirty="0"/>
              <a:t>: Arduino Bluetooth controller (</a:t>
            </a:r>
            <a:r>
              <a:rPr lang="ko-KR" altLang="en-US" dirty="0"/>
              <a:t>안드로이드용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F07AB-A5C1-47AC-4565-A352D14C2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4" t="28193" r="68529" b="8237"/>
          <a:stretch/>
        </p:blipFill>
        <p:spPr>
          <a:xfrm>
            <a:off x="838200" y="2576963"/>
            <a:ext cx="1975949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B72303-AD19-4D40-D260-FA9F41811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74" y="2576963"/>
            <a:ext cx="21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B9606-540B-5B31-8971-D258B157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76E7A-7E16-BB45-CE91-1EAB78B80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5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Dc</a:t>
            </a:r>
            <a:r>
              <a:rPr lang="ko-KR" altLang="en-US" dirty="0"/>
              <a:t>모터 장착 및 하부 조립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장착 및 상부 조립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Dc</a:t>
            </a:r>
            <a:r>
              <a:rPr lang="ko-KR" altLang="en-US" dirty="0"/>
              <a:t>모터 작동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블루투스 작동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RC</a:t>
            </a:r>
            <a:r>
              <a:rPr lang="ko-KR" altLang="en-US" dirty="0"/>
              <a:t>카 코드 업로드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36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1957-21A5-052F-484E-61B170FA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블루투스 작동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4168F-63A7-4173-44E2-85FC36FC3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블루투스 </a:t>
            </a:r>
            <a:r>
              <a:rPr lang="en-US" altLang="ko-KR" dirty="0"/>
              <a:t>Controller mode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94DFA7-92CD-EABE-ACA7-117429EF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22" y="3259657"/>
            <a:ext cx="4985178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AA943C-2398-D57B-2FD3-1153D9AB2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2160000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EFEFB8-7CED-5B2E-D601-52963DD530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79" y="2576963"/>
            <a:ext cx="2160000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0724D-1544-8397-7D46-EF555EF1A08D}"/>
              </a:ext>
            </a:extLst>
          </p:cNvPr>
          <p:cNvSpPr txBox="1"/>
          <p:nvPr/>
        </p:nvSpPr>
        <p:spPr>
          <a:xfrm>
            <a:off x="5865507" y="2115298"/>
            <a:ext cx="3426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우측</a:t>
            </a:r>
            <a:r>
              <a:rPr lang="ko-KR" altLang="en-US" sz="1800" dirty="0"/>
              <a:t> 상단 설정</a:t>
            </a:r>
            <a:r>
              <a:rPr lang="en-US" altLang="ko-KR" sz="1800" dirty="0"/>
              <a:t>(</a:t>
            </a:r>
            <a:r>
              <a:rPr lang="ko-KR" altLang="en-US" sz="1800" dirty="0"/>
              <a:t>톱니바퀴</a:t>
            </a:r>
            <a:r>
              <a:rPr lang="en-US" altLang="ko-KR" sz="1800" dirty="0"/>
              <a:t>) </a:t>
            </a:r>
            <a:r>
              <a:rPr lang="ko-KR" altLang="en-US" sz="1800" dirty="0"/>
              <a:t>클릭</a:t>
            </a:r>
            <a:endParaRPr lang="en-US" altLang="ko-KR" dirty="0"/>
          </a:p>
          <a:p>
            <a:r>
              <a:rPr lang="ko-KR" altLang="en-US" sz="1800" dirty="0"/>
              <a:t>위 그림과 같이 설정</a:t>
            </a:r>
            <a:endParaRPr lang="en-US" altLang="ko-KR" sz="1800" dirty="0"/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반드시 한 글자로 설정</a:t>
            </a:r>
            <a:r>
              <a:rPr lang="en-US" altLang="ko-KR" dirty="0">
                <a:solidFill>
                  <a:srgbClr val="FF0000"/>
                </a:solidFill>
              </a:rPr>
              <a:t>!’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96ED0-8ADB-6FE2-0483-101D3CFE8787}"/>
              </a:ext>
            </a:extLst>
          </p:cNvPr>
          <p:cNvSpPr txBox="1"/>
          <p:nvPr/>
        </p:nvSpPr>
        <p:spPr>
          <a:xfrm>
            <a:off x="6290052" y="6236409"/>
            <a:ext cx="51423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이제 버튼을 누르면 다음과 같이 시리얼 모니터에 뜹니다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CBF96-525C-AABA-BB5A-3FC827D34A42}"/>
              </a:ext>
            </a:extLst>
          </p:cNvPr>
          <p:cNvSpPr txBox="1"/>
          <p:nvPr/>
        </p:nvSpPr>
        <p:spPr>
          <a:xfrm>
            <a:off x="9019052" y="2595616"/>
            <a:ext cx="2999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.read() </a:t>
            </a:r>
            <a:r>
              <a:rPr lang="ko-KR" altLang="en-US" sz="1200" dirty="0">
                <a:solidFill>
                  <a:srgbClr val="0070C0"/>
                </a:solidFill>
              </a:rPr>
              <a:t>는 바이트 단위로 문자열이 아닌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</a:rPr>
              <a:t>문자</a:t>
            </a:r>
            <a:r>
              <a:rPr lang="en-US" altLang="ko-KR" sz="1200" dirty="0">
                <a:solidFill>
                  <a:srgbClr val="0070C0"/>
                </a:solidFill>
              </a:rPr>
              <a:t>＇</a:t>
            </a:r>
            <a:r>
              <a:rPr lang="ko-KR" altLang="en-US" sz="1200" dirty="0">
                <a:solidFill>
                  <a:srgbClr val="0070C0"/>
                </a:solidFill>
              </a:rPr>
              <a:t>를 받기 때문입니다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06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21957-21A5-052F-484E-61B170FA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코드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4168F-63A7-4173-44E2-85FC36FC3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작성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F2636F-9067-95D6-4C86-D8E8C033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6963"/>
            <a:ext cx="3235955" cy="36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E94B6E-EE40-08BD-8E6D-0D572369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99" y="2576963"/>
            <a:ext cx="24346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8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17975-0064-E934-296F-B4CE5193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장착 및 하부 조립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필요 부품</a:t>
            </a:r>
            <a:r>
              <a:rPr lang="en-US" altLang="ko-KR" dirty="0"/>
              <a:t>: 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전선 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(+)(-) 2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개씩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, 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긴 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볼트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 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4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개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, 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너트 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4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개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, T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헤드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4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개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, </a:t>
            </a:r>
            <a:r>
              <a:rPr lang="ko-KR" altLang="ko-KR" sz="1800" dirty="0">
                <a:effectLst/>
                <a:ea typeface="맑은 고딕"/>
                <a:cs typeface="Times New Roman"/>
              </a:rPr>
              <a:t>모터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2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개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, 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바퀴 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2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개</a:t>
            </a:r>
            <a:r>
              <a:rPr lang="en-US" altLang="ko-KR" sz="1800" dirty="0">
                <a:effectLst/>
                <a:ea typeface="맑은 고딕"/>
                <a:cs typeface="Times New Roman"/>
              </a:rPr>
              <a:t>, </a:t>
            </a:r>
            <a:r>
              <a:rPr lang="ko-KR" altLang="en-US" sz="1800" dirty="0">
                <a:effectLst/>
                <a:ea typeface="맑은 고딕"/>
                <a:cs typeface="Times New Roman"/>
              </a:rPr>
              <a:t>차량 몸체</a:t>
            </a:r>
            <a:br>
              <a:rPr lang="en-US" altLang="ko-KR" sz="1800" dirty="0">
                <a:effectLst/>
                <a:ea typeface="맑은 고딕"/>
                <a:cs typeface="Times New Roman"/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 descr="철물이(가) 표시된 사진&#10;&#10;자동 생성된 설명">
            <a:extLst>
              <a:ext uri="{FF2B5EF4-FFF2-40B4-BE49-F238E27FC236}">
                <a16:creationId xmlns:a16="http://schemas.microsoft.com/office/drawing/2014/main" id="{F8400464-67B5-53B4-2313-F0C4ADEB90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00" y="2576963"/>
            <a:ext cx="2700000" cy="36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E54CCF-BA67-48A6-2113-D38D7FE7B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38200" y="1976963"/>
            <a:ext cx="36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17975-0064-E934-296F-B4CE5193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장착 및 하부 조립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9F480EF0-CB46-AF07-AF76-D300C7A3C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00" y="2576963"/>
            <a:ext cx="2700000" cy="36000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D1E26E-5C1B-9431-9EB1-82445B9F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0" cy="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4F8530-6AFE-D73C-9847-6174D3C62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576963"/>
            <a:ext cx="2700000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7075E2-B9A4-982B-0520-ADCFF7D2F6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2700000" cy="360000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9190807-E050-DF57-1E17-9EF7C3D1E3B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전선 연결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왼쪽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+</a:t>
            </a:r>
            <a:r>
              <a:rPr lang="ko-KR" altLang="en-US" dirty="0">
                <a:solidFill>
                  <a:schemeClr val="accent1"/>
                </a:solidFill>
              </a:rPr>
              <a:t>빨강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 오른쪽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-</a:t>
            </a:r>
            <a:r>
              <a:rPr lang="ko-KR" altLang="en-US" dirty="0">
                <a:solidFill>
                  <a:schemeClr val="accent1"/>
                </a:solidFill>
              </a:rPr>
              <a:t>검정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6ED91-C8F8-1730-A581-C5ABDB9326BE}"/>
              </a:ext>
            </a:extLst>
          </p:cNvPr>
          <p:cNvSpPr txBox="1"/>
          <p:nvPr/>
        </p:nvSpPr>
        <p:spPr>
          <a:xfrm>
            <a:off x="4669245" y="6176963"/>
            <a:ext cx="2853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전선 </a:t>
            </a:r>
            <a:r>
              <a:rPr lang="en-US" altLang="ko-KR" sz="1500" dirty="0">
                <a:solidFill>
                  <a:srgbClr val="FF0000"/>
                </a:solidFill>
              </a:rPr>
              <a:t>4</a:t>
            </a:r>
            <a:r>
              <a:rPr lang="ko-KR" altLang="en-US" sz="1500" dirty="0">
                <a:solidFill>
                  <a:srgbClr val="FF0000"/>
                </a:solidFill>
              </a:rPr>
              <a:t>개 피복 양쪽 다 벗기기</a:t>
            </a:r>
            <a:r>
              <a:rPr lang="en-US" altLang="ko-KR" sz="1500" dirty="0">
                <a:solidFill>
                  <a:srgbClr val="FF0000"/>
                </a:solidFill>
              </a:rPr>
              <a:t>!!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912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17975-0064-E934-296F-B4CE5193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장착 및 하부 조립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755DAD-13E7-72BB-2A54-8E10A430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 </a:t>
            </a:r>
            <a:r>
              <a:rPr lang="ko-KR" altLang="en-US" dirty="0"/>
              <a:t>디스크 및 </a:t>
            </a:r>
            <a:r>
              <a:rPr lang="en-US" altLang="ko-KR" dirty="0"/>
              <a:t>T</a:t>
            </a:r>
            <a:r>
              <a:rPr lang="ko-KR" altLang="en-US" dirty="0"/>
              <a:t>헤드 장착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2B28C-0331-A4F5-B8E5-7DBD630AEC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00" y="2576963"/>
            <a:ext cx="2700000" cy="36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6EB2B0-2730-7A21-0959-32979B283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950" y="3025713"/>
            <a:ext cx="3600000" cy="270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9430F-3701-BA4C-A2A1-0AFA21C5B0ED}"/>
              </a:ext>
            </a:extLst>
          </p:cNvPr>
          <p:cNvSpPr txBox="1"/>
          <p:nvPr/>
        </p:nvSpPr>
        <p:spPr>
          <a:xfrm>
            <a:off x="899577" y="6224735"/>
            <a:ext cx="7111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인코더 디스크 튀어나온 쪽이 안쪽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인코더 디스크가 十자 홈에 들어가도록 장착</a:t>
            </a:r>
            <a:r>
              <a:rPr lang="en-US" altLang="ko-KR" sz="15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72665223-7B44-864F-714E-E46DB9A084AF}"/>
              </a:ext>
            </a:extLst>
          </p:cNvPr>
          <p:cNvSpPr/>
          <p:nvPr/>
        </p:nvSpPr>
        <p:spPr>
          <a:xfrm>
            <a:off x="9232430" y="4376963"/>
            <a:ext cx="900000" cy="900000"/>
          </a:xfrm>
          <a:prstGeom prst="donut">
            <a:avLst>
              <a:gd name="adj" fmla="val 11792"/>
            </a:avLst>
          </a:prstGeom>
          <a:solidFill>
            <a:srgbClr val="FF0000">
              <a:alpha val="6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266A1B-6E9A-BFA0-C81B-76BDFEDFB6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576963"/>
            <a:ext cx="2700000" cy="3600000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8436BFFF-A9D2-4B20-C5AE-18AEF2BAE90A}"/>
              </a:ext>
            </a:extLst>
          </p:cNvPr>
          <p:cNvSpPr/>
          <p:nvPr/>
        </p:nvSpPr>
        <p:spPr>
          <a:xfrm>
            <a:off x="5646000" y="3476963"/>
            <a:ext cx="900000" cy="900000"/>
          </a:xfrm>
          <a:prstGeom prst="donut">
            <a:avLst>
              <a:gd name="adj" fmla="val 11792"/>
            </a:avLst>
          </a:prstGeom>
          <a:solidFill>
            <a:srgbClr val="FF0000">
              <a:alpha val="6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17975-0064-E934-296F-B4CE5193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장착 및 하부 조립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755DAD-13E7-72BB-2A54-8E10A430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655"/>
            <a:ext cx="10515600" cy="4351338"/>
          </a:xfrm>
        </p:spPr>
        <p:txBody>
          <a:bodyPr/>
          <a:lstStyle/>
          <a:p>
            <a:r>
              <a:rPr lang="ko-KR" altLang="en-US" dirty="0"/>
              <a:t>바퀴 연결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45831" y="2523358"/>
            <a:ext cx="2700337" cy="3600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2523358"/>
            <a:ext cx="2700337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E6BB4-9558-01C2-5A77-A74E6442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장착 및 하부 조립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3F19-512D-DA3F-C1BE-A9F15A3EA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볼 캐스터 장착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필요 부품</a:t>
            </a:r>
            <a:r>
              <a:rPr lang="en-US" altLang="ko-KR" sz="1800" dirty="0"/>
              <a:t>: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짧은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볼트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볼 캐스터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서포터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x2)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4" descr="발이(가) 표시된 사진&#10;&#10;자동 생성된 설명">
            <a:extLst>
              <a:ext uri="{FF2B5EF4-FFF2-40B4-BE49-F238E27FC236}">
                <a16:creationId xmlns:a16="http://schemas.microsoft.com/office/drawing/2014/main" id="{C328D9D5-B0E5-81E0-0748-3E1294198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2700000" cy="3600000"/>
          </a:xfrm>
          <a:prstGeom prst="rect">
            <a:avLst/>
          </a:prstGeom>
        </p:spPr>
      </p:pic>
      <p:pic>
        <p:nvPicPr>
          <p:cNvPr id="5" name="그림 4" descr="텍스트, 작업대이(가) 표시된 사진&#10;&#10;자동 생성된 설명">
            <a:extLst>
              <a:ext uri="{FF2B5EF4-FFF2-40B4-BE49-F238E27FC236}">
                <a16:creationId xmlns:a16="http://schemas.microsoft.com/office/drawing/2014/main" id="{6065A7B6-56D0-C9B2-224E-F8A83966D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576963"/>
            <a:ext cx="2700000" cy="3600000"/>
          </a:xfrm>
          <a:prstGeom prst="rect">
            <a:avLst/>
          </a:prstGeom>
        </p:spPr>
      </p:pic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5D8D193D-3EF5-4979-6E0E-AAB0C650CE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00" y="2576963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6A4B-B1F1-3D63-4689-8387DE1E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장착 및 상부 조립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37196-01A8-3D85-30FC-CC24CFDE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필요 부품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우노</a:t>
            </a:r>
            <a:r>
              <a:rPr lang="en-US" altLang="ko-KR" sz="2400" dirty="0"/>
              <a:t>, L9110S </a:t>
            </a:r>
            <a:r>
              <a:rPr lang="ko-KR" altLang="en-US" sz="2400" dirty="0"/>
              <a:t>모터 드라이버</a:t>
            </a:r>
            <a:r>
              <a:rPr lang="en-US" altLang="ko-KR" sz="2400" dirty="0"/>
              <a:t>, hc-06 </a:t>
            </a:r>
            <a:r>
              <a:rPr lang="ko-KR" altLang="en-US" sz="2400" dirty="0"/>
              <a:t>블루투스 모듈</a:t>
            </a:r>
            <a:r>
              <a:rPr lang="en-US" altLang="ko-KR" sz="2400" dirty="0"/>
              <a:t>,  </a:t>
            </a:r>
            <a:r>
              <a:rPr lang="ko-KR" altLang="en-US" sz="2400" dirty="0" err="1"/>
              <a:t>빵판</a:t>
            </a:r>
            <a:r>
              <a:rPr lang="en-US" altLang="ko-KR" sz="2400" dirty="0"/>
              <a:t>, </a:t>
            </a:r>
            <a:r>
              <a:rPr lang="ko-KR" altLang="en-US" sz="2400" dirty="0"/>
              <a:t>배터리 소켓</a:t>
            </a:r>
            <a:r>
              <a:rPr lang="en-US" altLang="ko-KR" sz="2400" dirty="0"/>
              <a:t>, </a:t>
            </a:r>
            <a:r>
              <a:rPr lang="ko-KR" altLang="en-US" sz="2400" dirty="0"/>
              <a:t>배터리</a:t>
            </a:r>
            <a:r>
              <a:rPr lang="en-US" altLang="ko-KR" sz="2400" dirty="0"/>
              <a:t>, </a:t>
            </a:r>
            <a:r>
              <a:rPr lang="ko-KR" altLang="en-US" sz="2400" dirty="0"/>
              <a:t>스위치</a:t>
            </a:r>
          </a:p>
        </p:txBody>
      </p:sp>
      <p:pic>
        <p:nvPicPr>
          <p:cNvPr id="6" name="그림 5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E5DCF2FD-5B93-4B6F-BCBD-D1799519A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8200" y="1976963"/>
            <a:ext cx="36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8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24CCD-5522-6566-E034-C53B71B8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장착 및 상부 조립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11AC1-ABB0-1CE8-EE0A-65D0F5AB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모터 드라이버 장착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9E32A7-BFE7-DD3E-B1F5-BE30A7EC8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576963"/>
            <a:ext cx="2700000" cy="3600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17004F-0EBA-23F8-3074-2E93707C12A2}"/>
              </a:ext>
            </a:extLst>
          </p:cNvPr>
          <p:cNvGrpSpPr/>
          <p:nvPr/>
        </p:nvGrpSpPr>
        <p:grpSpPr>
          <a:xfrm>
            <a:off x="838200" y="2576963"/>
            <a:ext cx="2700000" cy="3600000"/>
            <a:chOff x="838200" y="2576963"/>
            <a:chExt cx="2700000" cy="3600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7BE3C-7598-7512-6EF7-EF88AA8E1E1B}"/>
                </a:ext>
              </a:extLst>
            </p:cNvPr>
            <p:cNvGrpSpPr/>
            <p:nvPr/>
          </p:nvGrpSpPr>
          <p:grpSpPr>
            <a:xfrm>
              <a:off x="838200" y="2576963"/>
              <a:ext cx="2700000" cy="3600000"/>
              <a:chOff x="1780248" y="2284922"/>
              <a:chExt cx="3429809" cy="457307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FDA8EF6-6F45-C324-8EAB-F0DC5BA52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0248" y="2284922"/>
                <a:ext cx="3429809" cy="4573078"/>
              </a:xfrm>
              <a:prstGeom prst="rect">
                <a:avLst/>
              </a:prstGeom>
            </p:spPr>
          </p:pic>
          <p:sp>
            <p:nvSpPr>
              <p:cNvPr id="6" name="원형: 비어 있음 5">
                <a:extLst>
                  <a:ext uri="{FF2B5EF4-FFF2-40B4-BE49-F238E27FC236}">
                    <a16:creationId xmlns:a16="http://schemas.microsoft.com/office/drawing/2014/main" id="{C9A0CAE6-7BD6-9274-3373-BFC2AEE6B762}"/>
                  </a:ext>
                </a:extLst>
              </p:cNvPr>
              <p:cNvSpPr/>
              <p:nvPr/>
            </p:nvSpPr>
            <p:spPr>
              <a:xfrm>
                <a:off x="2358413" y="2971800"/>
                <a:ext cx="914400" cy="914400"/>
              </a:xfrm>
              <a:prstGeom prst="donut">
                <a:avLst>
                  <a:gd name="adj" fmla="val 7473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EDE1BCA5-693D-E3E7-2700-0286EB262885}"/>
                </a:ext>
              </a:extLst>
            </p:cNvPr>
            <p:cNvSpPr/>
            <p:nvPr/>
          </p:nvSpPr>
          <p:spPr>
            <a:xfrm>
              <a:off x="2042991" y="3090693"/>
              <a:ext cx="648000" cy="720000"/>
            </a:xfrm>
            <a:prstGeom prst="frame">
              <a:avLst>
                <a:gd name="adj1" fmla="val 815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D4A0C931-64DA-A3A5-8FB2-10AE0BEAFA52}"/>
                </a:ext>
              </a:extLst>
            </p:cNvPr>
            <p:cNvSpPr/>
            <p:nvPr/>
          </p:nvSpPr>
          <p:spPr>
            <a:xfrm>
              <a:off x="1537999" y="4432852"/>
              <a:ext cx="950344" cy="790264"/>
            </a:xfrm>
            <a:prstGeom prst="frame">
              <a:avLst>
                <a:gd name="adj1" fmla="val 815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60D01D31-B22C-DCF1-7935-07B17E68FF01}"/>
                </a:ext>
              </a:extLst>
            </p:cNvPr>
            <p:cNvSpPr/>
            <p:nvPr/>
          </p:nvSpPr>
          <p:spPr>
            <a:xfrm>
              <a:off x="1689171" y="5260144"/>
              <a:ext cx="648000" cy="597051"/>
            </a:xfrm>
            <a:prstGeom prst="frame">
              <a:avLst>
                <a:gd name="adj1" fmla="val 815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F93667-F732-DB40-CFD9-225580258BA3}"/>
              </a:ext>
            </a:extLst>
          </p:cNvPr>
          <p:cNvSpPr txBox="1"/>
          <p:nvPr/>
        </p:nvSpPr>
        <p:spPr>
          <a:xfrm>
            <a:off x="5079724" y="6213991"/>
            <a:ext cx="2032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5"/>
                </a:solidFill>
              </a:rPr>
              <a:t>2-3</a:t>
            </a:r>
            <a:r>
              <a:rPr lang="ko-KR" altLang="en-US" sz="1500" dirty="0">
                <a:solidFill>
                  <a:schemeClr val="accent5"/>
                </a:solidFill>
              </a:rPr>
              <a:t>겹 붙이면 잘 붙음</a:t>
            </a:r>
          </a:p>
        </p:txBody>
      </p:sp>
    </p:spTree>
    <p:extLst>
      <p:ext uri="{BB962C8B-B14F-4D97-AF65-F5344CB8AC3E}">
        <p14:creationId xmlns:p14="http://schemas.microsoft.com/office/powerpoint/2010/main" val="171495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560</Words>
  <Application>Microsoft Office PowerPoint</Application>
  <PresentationFormat>와이드스크린</PresentationFormat>
  <Paragraphs>102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나눔스퀘어 Bold</vt:lpstr>
      <vt:lpstr>맑은 고딕</vt:lpstr>
      <vt:lpstr>Arial</vt:lpstr>
      <vt:lpstr>Office 테마</vt:lpstr>
      <vt:lpstr>RC카 세미나</vt:lpstr>
      <vt:lpstr>목차</vt:lpstr>
      <vt:lpstr>Dc모터 장착 및 하부 조립</vt:lpstr>
      <vt:lpstr>Dc모터 장착 및 하부 조립</vt:lpstr>
      <vt:lpstr>Dc모터 장착 및 하부 조립</vt:lpstr>
      <vt:lpstr>Dc모터 장착 및 하부 조립</vt:lpstr>
      <vt:lpstr>Dc모터 장착 및 하부 조립</vt:lpstr>
      <vt:lpstr>아두이노 장착 및 상부 조립</vt:lpstr>
      <vt:lpstr>아두이노 장착 및 상부 조립</vt:lpstr>
      <vt:lpstr>아두이노 장착 및 상부 조립</vt:lpstr>
      <vt:lpstr>아두이노 장착 및 상부 조립</vt:lpstr>
      <vt:lpstr>아두이노 장착 및 상부 조립</vt:lpstr>
      <vt:lpstr>아두이노 부품 장착 및 배선 </vt:lpstr>
      <vt:lpstr>아두이노 부품 장착 및 배선 </vt:lpstr>
      <vt:lpstr>아두이노 부품 장착 및 배선  </vt:lpstr>
      <vt:lpstr>Dc모터 작동 확인</vt:lpstr>
      <vt:lpstr>Dc모터 작동 확인</vt:lpstr>
      <vt:lpstr>블루투스 작동 확인</vt:lpstr>
      <vt:lpstr>블루투스 작동 확인</vt:lpstr>
      <vt:lpstr>블루투스 작동 확인</vt:lpstr>
      <vt:lpstr>RC카 코드 업로드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RC카 세미나</dc:title>
  <dc:creator>이 우</dc:creator>
  <cp:lastModifiedBy>이승우</cp:lastModifiedBy>
  <cp:revision>75</cp:revision>
  <dcterms:created xsi:type="dcterms:W3CDTF">2023-02-20T15:33:33Z</dcterms:created>
  <dcterms:modified xsi:type="dcterms:W3CDTF">2023-03-26T08:55:13Z</dcterms:modified>
  <cp:version/>
</cp:coreProperties>
</file>